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6" r:id="rId4"/>
    <p:sldId id="273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9" r:id="rId16"/>
    <p:sldId id="26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1A91-4462-4055-87CB-0E296321165C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F192-ECB2-4A40-B3FF-8CD41456BDC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1A91-4462-4055-87CB-0E296321165C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F192-ECB2-4A40-B3FF-8CD41456BD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1A91-4462-4055-87CB-0E296321165C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F192-ECB2-4A40-B3FF-8CD41456BD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7E8E7-B845-404C-AF1A-6A9F6BA8B7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88E1D-F963-4D63-8DF4-31EBAA87E3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44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8101B-F595-4621-B975-D1CE970124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23FE5-EDFE-46EC-A1BF-DC637CB699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84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8932D-0D44-447D-A8A8-9C8EA0AFBE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F6E00-6439-47E6-BBD7-4620DE6AEC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7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4587D-49B6-4E3D-8959-AED6243C275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827E6-1159-48BF-8A87-9101DE76D4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80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27F6D-D9D1-450C-9E6F-96357243C4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86CDA-62AD-4279-9C6C-E0229F4530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5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3A9A2-FF6B-4088-A150-6C3E2A4C27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3C4DE-D8C9-49CD-8F86-E0826F9BD0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6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F099F-ABE4-4EBC-9482-963F464F6E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8D9D4-DD3F-437B-B7DD-3C910890E3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63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C23EF-54B4-484B-997D-6537CAC146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17562-A21D-4C5B-B1D9-D7EE4404CE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1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1A91-4462-4055-87CB-0E296321165C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F192-ECB2-4A40-B3FF-8CD41456BD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3BA07-189D-4BCA-91CD-B5B25DB72E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5AB2F-12BE-412F-9143-8DFFD083E0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95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67F4D-0607-4804-92F6-B318F8F586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C1352-56D8-4575-9F4F-D8531B8212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4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1A91-4462-4055-87CB-0E296321165C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F192-ECB2-4A40-B3FF-8CD41456BD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1A91-4462-4055-87CB-0E296321165C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F192-ECB2-4A40-B3FF-8CD41456BD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1A91-4462-4055-87CB-0E296321165C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F192-ECB2-4A40-B3FF-8CD41456BDC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1A91-4462-4055-87CB-0E296321165C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F192-ECB2-4A40-B3FF-8CD41456BD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1A91-4462-4055-87CB-0E296321165C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F192-ECB2-4A40-B3FF-8CD41456BD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1A91-4462-4055-87CB-0E296321165C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F192-ECB2-4A40-B3FF-8CD41456BD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1A91-4462-4055-87CB-0E296321165C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F192-ECB2-4A40-B3FF-8CD41456BDC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651A91-4462-4055-87CB-0E296321165C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9AF192-ECB2-4A40-B3FF-8CD41456BD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4912C9-8B0D-45E4-97B8-E4F9EEAFCF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A925F8-16A2-4C56-87F3-EE0EFBE915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2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3.png"/><Relationship Id="rId18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hdphoto" Target="../media/hdphoto2.wdp"/><Relationship Id="rId17" Type="http://schemas.openxmlformats.org/officeDocument/2006/relationships/image" Target="../media/image15.png"/><Relationship Id="rId2" Type="http://schemas.openxmlformats.org/officeDocument/2006/relationships/image" Target="../media/image4.jpeg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19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allpaperscraft.ru/image/ptica_sinica_el_sneg_66385_2560x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900" y="1009420"/>
            <a:ext cx="9160041" cy="584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8206" y="557620"/>
            <a:ext cx="6912768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0510"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</a:t>
            </a:r>
          </a:p>
          <a:p>
            <a:pPr indent="270510"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Жизнь птиц  зимой» </a:t>
            </a:r>
            <a:endParaRPr lang="ru-RU" sz="32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270510"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и мир,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класс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072" y="4869160"/>
            <a:ext cx="3600400" cy="1543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Учитель начальных классов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СШ № 26 г. Гродно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Таранко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 Ольга Владимировна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270510" algn="ctr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39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77038" y="1028700"/>
            <a:ext cx="8229600" cy="1143000"/>
          </a:xfrm>
        </p:spPr>
        <p:txBody>
          <a:bodyPr/>
          <a:lstStyle/>
          <a:p>
            <a:r>
              <a:rPr lang="ru-RU" altLang="ru-RU" sz="6000" b="1" dirty="0" smtClean="0">
                <a:solidFill>
                  <a:srgbClr val="FF0000"/>
                </a:solidFill>
              </a:rPr>
              <a:t>НЕЛЬЗЯ</a:t>
            </a:r>
            <a:r>
              <a:rPr lang="ru-RU" altLang="ru-RU" b="1" dirty="0" smtClean="0">
                <a:solidFill>
                  <a:srgbClr val="FF0000"/>
                </a:solidFill>
              </a:rPr>
              <a:t>  КОРМИТЬ ПТИЦ</a:t>
            </a:r>
            <a:br>
              <a:rPr lang="ru-RU" altLang="ru-RU" b="1" dirty="0" smtClean="0">
                <a:solidFill>
                  <a:srgbClr val="FF0000"/>
                </a:solidFill>
              </a:rPr>
            </a:br>
            <a:endParaRPr lang="ru-RU" altLang="ru-RU" b="1" dirty="0" smtClean="0">
              <a:solidFill>
                <a:srgbClr val="FF0000"/>
              </a:solidFill>
            </a:endParaRP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77038" y="2626490"/>
            <a:ext cx="8229600" cy="4525963"/>
          </a:xfrm>
        </p:spPr>
        <p:txBody>
          <a:bodyPr/>
          <a:lstStyle/>
          <a:p>
            <a:endParaRPr lang="ru-RU" altLang="ru-RU" sz="2400" dirty="0" smtClean="0"/>
          </a:p>
          <a:p>
            <a:endParaRPr lang="ru-RU" altLang="ru-RU" sz="2400" dirty="0"/>
          </a:p>
          <a:p>
            <a:endParaRPr lang="ru-RU" altLang="ru-RU" sz="2400" dirty="0" smtClean="0"/>
          </a:p>
          <a:p>
            <a:endParaRPr lang="ru-RU" altLang="ru-RU" sz="2400" dirty="0"/>
          </a:p>
          <a:p>
            <a:endParaRPr lang="ru-RU" altLang="ru-RU" sz="2400" dirty="0" smtClean="0"/>
          </a:p>
          <a:p>
            <a:pPr marL="0" indent="0" algn="ctr">
              <a:buNone/>
            </a:pPr>
            <a:endParaRPr lang="ru-RU" altLang="ru-RU" sz="2400" dirty="0"/>
          </a:p>
          <a:p>
            <a:pPr marL="0" indent="0" algn="ctr">
              <a:buNone/>
            </a:pPr>
            <a:endParaRPr lang="ru-RU" altLang="ru-RU" dirty="0" smtClean="0"/>
          </a:p>
          <a:p>
            <a:pPr marL="0" indent="0" algn="ctr">
              <a:buNone/>
            </a:pPr>
            <a:r>
              <a:rPr lang="ru-RU" altLang="ru-RU" dirty="0" smtClean="0"/>
              <a:t> </a:t>
            </a:r>
            <a:r>
              <a:rPr lang="ru-RU" altLang="ru-RU" b="1" dirty="0" smtClean="0">
                <a:solidFill>
                  <a:srgbClr val="C00000"/>
                </a:solidFill>
              </a:rPr>
              <a:t>ЖАРЕНЫМ, СОЛЕНЫМ, ОСТРЫМ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323" y="2195730"/>
            <a:ext cx="2799846" cy="1809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75" y="4029094"/>
            <a:ext cx="2718663" cy="17688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463" y="2157340"/>
            <a:ext cx="2828149" cy="1847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514" y="4044164"/>
            <a:ext cx="2635464" cy="173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2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77038" y="1028700"/>
            <a:ext cx="8229600" cy="1143000"/>
          </a:xfrm>
        </p:spPr>
        <p:txBody>
          <a:bodyPr/>
          <a:lstStyle/>
          <a:p>
            <a:r>
              <a:rPr lang="ru-RU" altLang="ru-RU" sz="6000" b="1" dirty="0" smtClean="0">
                <a:solidFill>
                  <a:srgbClr val="FF0000"/>
                </a:solidFill>
              </a:rPr>
              <a:t>НЕЛЬЗЯ</a:t>
            </a:r>
            <a:r>
              <a:rPr lang="ru-RU" altLang="ru-RU" b="1" dirty="0" smtClean="0">
                <a:solidFill>
                  <a:srgbClr val="FF0000"/>
                </a:solidFill>
              </a:rPr>
              <a:t>  КОРМИТЬ ПТИЦ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77038" y="2306637"/>
            <a:ext cx="8229600" cy="4525963"/>
          </a:xfrm>
        </p:spPr>
        <p:txBody>
          <a:bodyPr/>
          <a:lstStyle/>
          <a:p>
            <a:endParaRPr lang="ru-RU" altLang="ru-RU" sz="2400" dirty="0" smtClean="0"/>
          </a:p>
          <a:p>
            <a:endParaRPr lang="ru-RU" altLang="ru-RU" sz="2400" dirty="0"/>
          </a:p>
          <a:p>
            <a:endParaRPr lang="ru-RU" altLang="ru-RU" sz="2400" dirty="0" smtClean="0"/>
          </a:p>
          <a:p>
            <a:endParaRPr lang="ru-RU" altLang="ru-RU" sz="2400" dirty="0"/>
          </a:p>
          <a:p>
            <a:endParaRPr lang="ru-RU" altLang="ru-RU" sz="2400" dirty="0" smtClean="0"/>
          </a:p>
          <a:p>
            <a:endParaRPr lang="ru-RU" altLang="ru-RU" sz="2400" dirty="0"/>
          </a:p>
          <a:p>
            <a:endParaRPr lang="ru-RU" altLang="ru-RU" sz="2400" dirty="0"/>
          </a:p>
          <a:p>
            <a:pPr marL="0" indent="0" algn="ctr">
              <a:buNone/>
            </a:pPr>
            <a:r>
              <a:rPr lang="ru-RU" altLang="ru-RU" dirty="0" smtClean="0"/>
              <a:t> </a:t>
            </a:r>
            <a:r>
              <a:rPr lang="ru-RU" altLang="ru-RU" b="1" dirty="0" smtClean="0">
                <a:solidFill>
                  <a:srgbClr val="C00000"/>
                </a:solidFill>
              </a:rPr>
              <a:t>РЖАНЫМ    ХЛЕБОМ</a:t>
            </a:r>
          </a:p>
          <a:p>
            <a:pPr marL="0" indent="0" algn="ctr">
              <a:buNone/>
            </a:pPr>
            <a:endParaRPr lang="ru-RU" altLang="ru-RU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altLang="ru-RU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altLang="ru-RU" b="1" dirty="0" smtClean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143124"/>
            <a:ext cx="4497288" cy="303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4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77038" y="1028700"/>
            <a:ext cx="8229600" cy="1143000"/>
          </a:xfrm>
        </p:spPr>
        <p:txBody>
          <a:bodyPr/>
          <a:lstStyle/>
          <a:p>
            <a:r>
              <a:rPr lang="ru-RU" altLang="ru-RU" sz="6000" b="1" dirty="0" smtClean="0">
                <a:solidFill>
                  <a:srgbClr val="FF0000"/>
                </a:solidFill>
              </a:rPr>
              <a:t>НЕЛЬЗЯ</a:t>
            </a:r>
            <a:r>
              <a:rPr lang="ru-RU" altLang="ru-RU" b="1" dirty="0" smtClean="0">
                <a:solidFill>
                  <a:srgbClr val="FF0000"/>
                </a:solidFill>
              </a:rPr>
              <a:t>  КОРМИТЬ ПТИЦ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69754" y="2301138"/>
            <a:ext cx="8229600" cy="4525963"/>
          </a:xfrm>
        </p:spPr>
        <p:txBody>
          <a:bodyPr/>
          <a:lstStyle/>
          <a:p>
            <a:endParaRPr lang="ru-RU" altLang="ru-RU" sz="2400" dirty="0" smtClean="0"/>
          </a:p>
          <a:p>
            <a:endParaRPr lang="ru-RU" altLang="ru-RU" sz="2400" dirty="0"/>
          </a:p>
          <a:p>
            <a:endParaRPr lang="ru-RU" altLang="ru-RU" sz="2400" dirty="0" smtClean="0"/>
          </a:p>
          <a:p>
            <a:endParaRPr lang="ru-RU" altLang="ru-RU" sz="2400" dirty="0"/>
          </a:p>
          <a:p>
            <a:endParaRPr lang="ru-RU" altLang="ru-RU" sz="2400" dirty="0" smtClean="0"/>
          </a:p>
          <a:p>
            <a:endParaRPr lang="ru-RU" altLang="ru-RU" sz="2400" dirty="0"/>
          </a:p>
          <a:p>
            <a:endParaRPr lang="ru-RU" altLang="ru-RU" sz="2400" dirty="0"/>
          </a:p>
          <a:p>
            <a:pPr marL="0" indent="0" algn="ctr">
              <a:buNone/>
            </a:pPr>
            <a:r>
              <a:rPr lang="ru-RU" altLang="ru-RU" dirty="0" smtClean="0"/>
              <a:t> </a:t>
            </a:r>
            <a:r>
              <a:rPr lang="ru-RU" altLang="ru-RU" b="1" dirty="0" smtClean="0">
                <a:solidFill>
                  <a:srgbClr val="C00000"/>
                </a:solidFill>
              </a:rPr>
              <a:t>ЦИТРУСОВЫМИ, КОЖУРОЙ БАНАНА</a:t>
            </a:r>
          </a:p>
          <a:p>
            <a:pPr marL="0" indent="0" algn="ctr">
              <a:buNone/>
            </a:pPr>
            <a:endParaRPr lang="ru-RU" altLang="ru-RU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altLang="ru-RU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altLang="ru-RU" b="1" dirty="0" smtClean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26800"/>
            <a:ext cx="3108898" cy="22322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642" y="2606839"/>
            <a:ext cx="3688030" cy="205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5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23728" y="764704"/>
            <a:ext cx="6840760" cy="4464496"/>
          </a:xfrm>
        </p:spPr>
        <p:txBody>
          <a:bodyPr/>
          <a:lstStyle/>
          <a:p>
            <a:pPr algn="l"/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Приучите птиц в мороз </a:t>
            </a:r>
            <a:b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своему окну, </a:t>
            </a:r>
            <a:b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 без песен не пришлось </a:t>
            </a:r>
            <a:b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 встречать весну.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6" name="Picture 4" descr="http://wallpaperstock.ru/tmp/%D0%BA/28272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5607"/>
            <a:ext cx="8912763" cy="259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26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1" b="13853"/>
          <a:stretch/>
        </p:blipFill>
        <p:spPr>
          <a:xfrm>
            <a:off x="53415" y="260648"/>
            <a:ext cx="9126958" cy="50405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0" b="12879"/>
          <a:stretch/>
        </p:blipFill>
        <p:spPr>
          <a:xfrm>
            <a:off x="64030" y="980728"/>
            <a:ext cx="9079970" cy="4392488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 rot="5400000">
            <a:off x="3997458" y="-1359532"/>
            <a:ext cx="1800200" cy="6912768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6" descr="http://interesting-information.ru/wp-content/uploads/2015/12/%D0%A4%D0%BE%D1%82%D0%BE-1-%D0%91%D0%BE%D0%BB%D1%8C%D1%88%D0%B0%D1%8F-%D1%81%D0%B8%D0%BD%D0%B8%D1%86%D0%B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1" r="8361" b="22036"/>
          <a:stretch/>
        </p:blipFill>
        <p:spPr bwMode="auto">
          <a:xfrm>
            <a:off x="179512" y="1844824"/>
            <a:ext cx="1008112" cy="96394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8381" y="1312022"/>
            <a:ext cx="6878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i="1" dirty="0" smtClean="0">
                <a:latin typeface="Times New Roman"/>
                <a:ea typeface="Times New Roman"/>
                <a:cs typeface="Times New Roman"/>
              </a:rPr>
              <a:t>Ребята, будем </a:t>
            </a:r>
            <a:r>
              <a:rPr lang="ru-RU" sz="2400" i="1" dirty="0">
                <a:latin typeface="Times New Roman"/>
                <a:ea typeface="Times New Roman"/>
                <a:cs typeface="Times New Roman"/>
              </a:rPr>
              <a:t>очень благодарны, если вы не будете забывать подсыпать корм в развешенные кормушки. Очень обидно бывает, когда мы  прилетаем к пустой кормушке. 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Picture 2" descr="http://900igr.net/up/datai/155977/0016-044-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r="23785" b="41151"/>
          <a:stretch/>
        </p:blipFill>
        <p:spPr bwMode="auto">
          <a:xfrm>
            <a:off x="290678" y="3861048"/>
            <a:ext cx="914795" cy="90588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0091" y="3933056"/>
            <a:ext cx="328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i="1" dirty="0" smtClean="0">
                <a:latin typeface="Times New Roman"/>
                <a:ea typeface="Times New Roman"/>
                <a:cs typeface="Times New Roman"/>
              </a:rPr>
              <a:t>Мы 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обязательно вас отблагодарим за вашу заботу. 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021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xn--n1aalg.xn----8sbc0adaan4bqp3c3a2b.xn--p1ai/albums/userpics/10001/normal_%D0%91%D0%BE%D0%BB%D1%8C%D1%88%D0%BE%D0%B9_%D0%BF%D0%B5%D1%81%D1%82%D1%80%D1%8B%D0%B9_%D0%B4%D1%8F%D1%82%D0%B5%D0%BB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9931"/>
            <a:ext cx="423407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nat-geo.ru/upload/iblock/444/4447f0b6d10376346e8ad77f61696ad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645" y="299931"/>
            <a:ext cx="473465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2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ptica_sinica_el_sneg_66385_2560x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900" y="1009420"/>
            <a:ext cx="9160041" cy="584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290" y="80423"/>
            <a:ext cx="6912768" cy="126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ru-RU" sz="6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Оказывается…</a:t>
            </a:r>
            <a:endParaRPr lang="ru-RU" sz="6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4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rhivurokov.ru/kopilka/up/html/2017/05/17/k_591c1d722122f/416217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45"/>
            <a:ext cx="9252520" cy="672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amki-vsem.ru/png/clip-art-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34243" y="5805264"/>
            <a:ext cx="742272" cy="65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ngimg.com/uploads/stork/stork_PNG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469" y="2314449"/>
            <a:ext cx="72035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funforkids.ru/pictures/mushroomphoto/mushroom0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56489"/>
            <a:ext cx="288032" cy="45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93264"/>
            <a:ext cx="292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 descr="http://mariasats.nerve.ru/works/0000/901/0002/20652_941729f003_p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823" b="87192" l="10000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75" t="11899" r="7812" b="12662"/>
          <a:stretch/>
        </p:blipFill>
        <p:spPr bwMode="auto">
          <a:xfrm>
            <a:off x="2603235" y="2854509"/>
            <a:ext cx="1004044" cy="124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1.pic4you.ru/allimage/y2012/09-17/12216/244812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6131725"/>
            <a:ext cx="958952" cy="5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1.liveinternet.ru/images/attach/c/2/69/537/69537827_1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7788">
            <a:off x="5800949" y="2529664"/>
            <a:ext cx="864097" cy="72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moziru.com/images/gray-squirrel-clipart-transparent-1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40937" y="2390820"/>
            <a:ext cx="778111" cy="97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ds04.infourok.ru/uploads/ex/0ef7/00037dde-6e524443/hello_html_2c9c6de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46" b="96444" l="0" r="965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062">
            <a:off x="-53023" y="1762219"/>
            <a:ext cx="925917" cy="72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vse-o-tattoo.ru/wp-content/uploads/2016/10/lastochka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215" b="98115" l="3223" r="91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0280" flipH="1">
            <a:off x="5402570" y="916516"/>
            <a:ext cx="2021037" cy="148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w-dog.ru/wallpapers/11/11/516272292078089/cvety-golubye-cvetochki-krasivye-belyj-fon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50" y="3484466"/>
            <a:ext cx="1464270" cy="89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20" y="4908327"/>
            <a:ext cx="146367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21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1" b="13853"/>
          <a:stretch/>
        </p:blipFill>
        <p:spPr>
          <a:xfrm>
            <a:off x="17042" y="692696"/>
            <a:ext cx="9126958" cy="5040560"/>
          </a:xfrm>
          <a:prstGeom prst="rect">
            <a:avLst/>
          </a:prstGeom>
        </p:spPr>
      </p:pic>
      <p:pic>
        <p:nvPicPr>
          <p:cNvPr id="1026" name="Picture 2" descr="http://900igr.net/up/datai/155977/0016-044-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r="23785" b="41151"/>
          <a:stretch/>
        </p:blipFill>
        <p:spPr bwMode="auto">
          <a:xfrm>
            <a:off x="272829" y="2060848"/>
            <a:ext cx="914795" cy="90588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-d.photosight.ru/6b1/3206832_large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2" t="13040" r="38173" b="33990"/>
          <a:stretch/>
        </p:blipFill>
        <p:spPr bwMode="auto">
          <a:xfrm>
            <a:off x="284459" y="4365105"/>
            <a:ext cx="903165" cy="93972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nteresting-information.ru/wp-content/uploads/2015/12/%D0%A4%D0%BE%D1%82%D0%BE-1-%D0%91%D0%BE%D0%BB%D1%8C%D1%88%D0%B0%D1%8F-%D1%81%D0%B8%D0%BD%D0%B8%D1%86%D0%B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1" r="8361" b="22036"/>
          <a:stretch/>
        </p:blipFill>
        <p:spPr bwMode="auto">
          <a:xfrm>
            <a:off x="7956376" y="3037966"/>
            <a:ext cx="936104" cy="89509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2258843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Спасите!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6368" y="2966729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Помогите!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2039" y="4359719"/>
            <a:ext cx="32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На помощь!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i/212069/0012-013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" y="281473"/>
            <a:ext cx="9099463" cy="600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19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77038" y="1028700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В  ЗИМНЕЙ ПОДКОРМКЕ ПТИЦ МОЖНО ИСПОЛЬЗОВАТЬ: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77038" y="2306637"/>
            <a:ext cx="8229600" cy="4525963"/>
          </a:xfrm>
        </p:spPr>
        <p:txBody>
          <a:bodyPr/>
          <a:lstStyle/>
          <a:p>
            <a:endParaRPr lang="ru-RU" altLang="ru-RU" sz="2400" dirty="0"/>
          </a:p>
          <a:p>
            <a:pPr marL="0" indent="0">
              <a:buNone/>
            </a:pPr>
            <a:r>
              <a:rPr lang="ru-RU" altLang="ru-RU" dirty="0" smtClean="0"/>
              <a:t> </a:t>
            </a:r>
          </a:p>
          <a:p>
            <a:pPr marL="0" indent="0">
              <a:buNone/>
            </a:pPr>
            <a:endParaRPr lang="ru-RU" altLang="ru-RU" dirty="0"/>
          </a:p>
          <a:p>
            <a:pPr marL="0" indent="0">
              <a:buNone/>
            </a:pPr>
            <a:endParaRPr lang="ru-RU" altLang="ru-RU" dirty="0"/>
          </a:p>
          <a:p>
            <a:pPr marL="0" indent="0" algn="ctr">
              <a:buNone/>
            </a:pPr>
            <a:r>
              <a:rPr lang="ru-RU" altLang="ru-RU" b="1" dirty="0" smtClean="0">
                <a:solidFill>
                  <a:srgbClr val="C00000"/>
                </a:solidFill>
              </a:rPr>
              <a:t>СЕМЕНА   ТЫКВЫ, АРБУЗА, </a:t>
            </a:r>
          </a:p>
          <a:p>
            <a:pPr marL="0" indent="0" algn="ctr">
              <a:buNone/>
            </a:pPr>
            <a:r>
              <a:rPr lang="ru-RU" altLang="ru-RU" b="1" dirty="0" smtClean="0">
                <a:solidFill>
                  <a:srgbClr val="C00000"/>
                </a:solidFill>
              </a:rPr>
              <a:t>ПОДСОЛНЕЧНИКА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89786"/>
            <a:ext cx="1916640" cy="19166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59" y="2289786"/>
            <a:ext cx="1990633" cy="1906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8036" y="2696637"/>
            <a:ext cx="2302051" cy="110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3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77038" y="1028700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В  ЗИМНЕЙ ПОДКОРМКЕ ПТИЦ МОЖНО ИСПОЛЬЗОВАТЬ: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77038" y="2492896"/>
            <a:ext cx="8229600" cy="4525963"/>
          </a:xfrm>
        </p:spPr>
        <p:txBody>
          <a:bodyPr/>
          <a:lstStyle/>
          <a:p>
            <a:endParaRPr lang="ru-RU" altLang="ru-RU" sz="2400" dirty="0"/>
          </a:p>
          <a:p>
            <a:pPr marL="0" indent="0">
              <a:buNone/>
            </a:pPr>
            <a:r>
              <a:rPr lang="ru-RU" altLang="ru-RU" dirty="0" smtClean="0"/>
              <a:t> </a:t>
            </a:r>
          </a:p>
          <a:p>
            <a:pPr marL="0" indent="0">
              <a:buNone/>
            </a:pPr>
            <a:endParaRPr lang="ru-RU" altLang="ru-RU" dirty="0" smtClean="0"/>
          </a:p>
          <a:p>
            <a:pPr marL="0" indent="0">
              <a:buNone/>
            </a:pPr>
            <a:endParaRPr lang="ru-RU" altLang="ru-RU" dirty="0"/>
          </a:p>
          <a:p>
            <a:pPr marL="0" indent="0" algn="ctr">
              <a:buNone/>
            </a:pPr>
            <a:r>
              <a:rPr lang="ru-RU" altLang="ru-RU" b="1" dirty="0" smtClean="0">
                <a:solidFill>
                  <a:srgbClr val="C00000"/>
                </a:solidFill>
              </a:rPr>
              <a:t>ЗЕРНА, ПШЕНО, ОВСЯНАЯ  КРУПА, ПШЕНИЧНЫЙ ХЛЕБ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35" y="2873099"/>
            <a:ext cx="1912192" cy="13466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356" y="2852936"/>
            <a:ext cx="2160342" cy="13869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760" y="2837290"/>
            <a:ext cx="2211131" cy="138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7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77038" y="1028700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В  ЗИМНЕЙ ПОДКОРМКЕ ПТИЦ МОЖНО ИСПОЛЬЗОВАТЬ: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77038" y="2492896"/>
            <a:ext cx="8229600" cy="4525963"/>
          </a:xfrm>
        </p:spPr>
        <p:txBody>
          <a:bodyPr/>
          <a:lstStyle/>
          <a:p>
            <a:endParaRPr lang="ru-RU" altLang="ru-RU" sz="2400" dirty="0"/>
          </a:p>
          <a:p>
            <a:pPr marL="0" indent="0">
              <a:buNone/>
            </a:pPr>
            <a:r>
              <a:rPr lang="ru-RU" altLang="ru-RU" dirty="0" smtClean="0"/>
              <a:t> </a:t>
            </a:r>
          </a:p>
          <a:p>
            <a:pPr marL="0" indent="0">
              <a:buNone/>
            </a:pPr>
            <a:endParaRPr lang="ru-RU" altLang="ru-RU" dirty="0" smtClean="0"/>
          </a:p>
          <a:p>
            <a:pPr marL="0" indent="0">
              <a:buNone/>
            </a:pPr>
            <a:endParaRPr lang="ru-RU" altLang="ru-RU" dirty="0"/>
          </a:p>
          <a:p>
            <a:pPr marL="0" indent="0" algn="ctr">
              <a:buNone/>
            </a:pPr>
            <a:r>
              <a:rPr lang="ru-RU" altLang="ru-RU" b="1" dirty="0" smtClean="0">
                <a:solidFill>
                  <a:srgbClr val="C00000"/>
                </a:solidFill>
              </a:rPr>
              <a:t>ОРЕХИ  АРАХИСА, КЕДРОВЫЕ ОРЕШКИ,</a:t>
            </a:r>
          </a:p>
          <a:p>
            <a:pPr marL="0" indent="0" algn="ctr">
              <a:buNone/>
            </a:pPr>
            <a:r>
              <a:rPr lang="ru-RU" altLang="ru-RU" b="1" dirty="0" smtClean="0">
                <a:solidFill>
                  <a:srgbClr val="C00000"/>
                </a:solidFill>
              </a:rPr>
              <a:t>СУШЕНЫЕ  ЯГОДЫ, КУСОЧКИ ФРУКТОВ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28" y="2927972"/>
            <a:ext cx="2162115" cy="1440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83" y="2898463"/>
            <a:ext cx="2368085" cy="12992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712" y="2927972"/>
            <a:ext cx="226825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6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77038" y="1028700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В  ЗИМНЕЙ ПОДКОРМКЕ ПТИЦ МОЖНО ИСПОЛЬЗОВАТЬ: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71110" y="2708920"/>
            <a:ext cx="8229600" cy="4525963"/>
          </a:xfrm>
        </p:spPr>
        <p:txBody>
          <a:bodyPr/>
          <a:lstStyle/>
          <a:p>
            <a:endParaRPr lang="ru-RU" altLang="ru-RU" sz="2400" dirty="0"/>
          </a:p>
          <a:p>
            <a:pPr marL="0" indent="0">
              <a:buNone/>
            </a:pPr>
            <a:r>
              <a:rPr lang="ru-RU" altLang="ru-RU" dirty="0" smtClean="0"/>
              <a:t> </a:t>
            </a:r>
          </a:p>
          <a:p>
            <a:pPr marL="0" indent="0">
              <a:buNone/>
            </a:pPr>
            <a:endParaRPr lang="ru-RU" altLang="ru-RU" dirty="0" smtClean="0"/>
          </a:p>
          <a:p>
            <a:pPr marL="0" indent="0" algn="ctr">
              <a:buNone/>
            </a:pPr>
            <a:endParaRPr lang="ru-RU" altLang="ru-RU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altLang="ru-RU" b="1" dirty="0" smtClean="0">
                <a:solidFill>
                  <a:srgbClr val="C00000"/>
                </a:solidFill>
              </a:rPr>
              <a:t>ОТВАРНОЙ КАРТОФЕЛЬ, </a:t>
            </a:r>
          </a:p>
          <a:p>
            <a:pPr marL="0" indent="0" algn="ctr">
              <a:buNone/>
            </a:pPr>
            <a:r>
              <a:rPr lang="ru-RU" altLang="ru-RU" b="1" dirty="0" smtClean="0">
                <a:solidFill>
                  <a:srgbClr val="C00000"/>
                </a:solidFill>
              </a:rPr>
              <a:t>КУРИНЫЕ ЯЙЦА, НЕСОЛЕНОЕ  САЛО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51733"/>
            <a:ext cx="2791197" cy="18607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51733"/>
            <a:ext cx="2085380" cy="20853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70" y="2924944"/>
            <a:ext cx="1872208" cy="117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4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630" y="10287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ЧЕМ  КОРМИТЬ  ПТИЦ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772" y="23320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Кормушки и места </a:t>
            </a:r>
            <a:r>
              <a:rPr lang="ru-RU" sz="2400" b="1" dirty="0">
                <a:solidFill>
                  <a:srgbClr val="C00000"/>
                </a:solidFill>
              </a:rPr>
              <a:t>постоянного кормления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надо </a:t>
            </a:r>
            <a:r>
              <a:rPr lang="ru-RU" sz="2400" b="1" dirty="0">
                <a:solidFill>
                  <a:srgbClr val="C00000"/>
                </a:solidFill>
              </a:rPr>
              <a:t>содержать в чистоте,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чтобы </a:t>
            </a:r>
            <a:r>
              <a:rPr lang="ru-RU" sz="2400" b="1" dirty="0">
                <a:solidFill>
                  <a:srgbClr val="C00000"/>
                </a:solidFill>
              </a:rPr>
              <a:t>они не </a:t>
            </a:r>
            <a:r>
              <a:rPr lang="ru-RU" sz="2400" b="1" dirty="0" smtClean="0">
                <a:solidFill>
                  <a:srgbClr val="C00000"/>
                </a:solidFill>
              </a:rPr>
              <a:t>стали  источником </a:t>
            </a:r>
            <a:r>
              <a:rPr lang="ru-RU" sz="2400" b="1" dirty="0">
                <a:solidFill>
                  <a:srgbClr val="C00000"/>
                </a:solidFill>
              </a:rPr>
              <a:t>болезней.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Неправильно подкармливая птиц,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человек </a:t>
            </a:r>
            <a:r>
              <a:rPr lang="ru-RU" sz="2400" b="1" dirty="0">
                <a:solidFill>
                  <a:srgbClr val="C00000"/>
                </a:solidFill>
              </a:rPr>
              <a:t>может им навредить,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а </a:t>
            </a:r>
            <a:r>
              <a:rPr lang="ru-RU" sz="2400" b="1" dirty="0">
                <a:solidFill>
                  <a:srgbClr val="C00000"/>
                </a:solidFill>
              </a:rPr>
              <a:t>закармливая – даже убить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10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чарование зим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474</TotalTime>
  <Words>200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Воздушный поток</vt:lpstr>
      <vt:lpstr>Очарование зимы</vt:lpstr>
      <vt:lpstr>Презентация PowerPoint</vt:lpstr>
      <vt:lpstr>Презентация PowerPoint</vt:lpstr>
      <vt:lpstr>Презентация PowerPoint</vt:lpstr>
      <vt:lpstr>Презентация PowerPoint</vt:lpstr>
      <vt:lpstr>В  ЗИМНЕЙ ПОДКОРМКЕ ПТИЦ МОЖНО ИСПОЛЬЗОВАТЬ:</vt:lpstr>
      <vt:lpstr>В  ЗИМНЕЙ ПОДКОРМКЕ ПТИЦ МОЖНО ИСПОЛЬЗОВАТЬ:</vt:lpstr>
      <vt:lpstr>В  ЗИМНЕЙ ПОДКОРМКЕ ПТИЦ МОЖНО ИСПОЛЬЗОВАТЬ:</vt:lpstr>
      <vt:lpstr>В  ЗИМНЕЙ ПОДКОРМКЕ ПТИЦ МОЖНО ИСПОЛЬЗОВАТЬ:</vt:lpstr>
      <vt:lpstr>ЧЕМ  КОРМИТЬ  ПТИЦ</vt:lpstr>
      <vt:lpstr>НЕЛЬЗЯ  КОРМИТЬ ПТИЦ </vt:lpstr>
      <vt:lpstr>НЕЛЬЗЯ  КОРМИТЬ ПТИЦ</vt:lpstr>
      <vt:lpstr>НЕЛЬЗЯ  КОРМИТЬ ПТИЦ</vt:lpstr>
      <vt:lpstr>Приучите птиц в мороз  К своему окну,  Чтоб без песен не пришлось  Нам встречать весну.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</cp:revision>
  <dcterms:created xsi:type="dcterms:W3CDTF">2018-01-28T11:47:08Z</dcterms:created>
  <dcterms:modified xsi:type="dcterms:W3CDTF">2018-02-08T16:15:37Z</dcterms:modified>
</cp:coreProperties>
</file>